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Barlow"/>
      <p:regular r:id="rId11"/>
    </p:embeddedFont>
    <p:embeddedFont>
      <p:font typeface="Barlow"/>
      <p:regular r:id="rId12"/>
    </p:embeddedFont>
    <p:embeddedFont>
      <p:font typeface="Barlow"/>
      <p:regular r:id="rId13"/>
    </p:embeddedFont>
    <p:embeddedFont>
      <p:font typeface="Barlow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72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BIRCH: An Efficient Clustering Algorithm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23134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BIRCH, or Balanced Iterative Reducing and Clustering Using Hierarchies, is a powerful clustering algorithm designed to handle massive datasets with efficiency. It excels at identifying clusters within large amounts of data, making it a valuable tool in data science and machine learning.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675" y="503396"/>
            <a:ext cx="5728335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the CF-Tree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75" y="1471493"/>
            <a:ext cx="13349049" cy="44496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0675" y="6309955"/>
            <a:ext cx="240863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Structure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40675" y="6793944"/>
            <a:ext cx="4151471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CF-Tree is a multi-level tree structure designed for efficient storage and retrieval of clustering information.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246251" y="6309955"/>
            <a:ext cx="240863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46251" y="6793944"/>
            <a:ext cx="4151471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Leaf nodes store actual data points, while non-leaf nodes store summary information about child nodes.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851827" y="6309955"/>
            <a:ext cx="246066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Clustering Feature (CF)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851827" y="6793944"/>
            <a:ext cx="4151471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node in the tree is represented by a CF, a tuple containing the cluster's size, sum of points, and sum of squared points.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69432"/>
            <a:ext cx="76207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BIRCH Algorithm in 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2207062"/>
            <a:ext cx="30480" cy="4852988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2679263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24507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2628" y="2523411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423636"/>
            <a:ext cx="611088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dataset is scanned, and data points are inserted into the CF-Tree, creating a hierarchical representation of the data.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296472" y="4369118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0" name="Shape 7"/>
          <p:cNvSpPr/>
          <p:nvPr/>
        </p:nvSpPr>
        <p:spPr>
          <a:xfrm>
            <a:off x="839510" y="414063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7385" y="4213265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274808" y="4113490"/>
            <a:ext cx="611088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clustering performs hierarchical clustering on the CF-Tree, using the summary information stored in the nodes to identify clusters.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296472" y="605897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4" name="Shape 11"/>
          <p:cNvSpPr/>
          <p:nvPr/>
        </p:nvSpPr>
        <p:spPr>
          <a:xfrm>
            <a:off x="839510" y="583049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990838" y="590311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274808" y="5803344"/>
            <a:ext cx="611088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If needed, micro-clustering further splits large clusters into smaller ones, refining the clustering results to better fit the data.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69569"/>
            <a:ext cx="713791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 and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07199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35237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4009906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BIRCH is known for its efficiency, scalability, and memory efficiency, allowing it to handle large datasets effectively.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307199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35237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4009906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Its performance is sensitive to parameter settings, and it assumes spherical clusters, which may not be ideal for complex shapes.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2024-11-19T12:38:14Z</dcterms:created>
  <dcterms:modified xsi:type="dcterms:W3CDTF">2024-11-19T12:38:14Z</dcterms:modified>
</cp:coreProperties>
</file>